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Classifying Real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/>
        </p:nvSpPr>
        <p:spPr>
          <a:xfrm>
            <a:off x="100208" y="82074"/>
            <a:ext cx="11361107" cy="6200384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120" y="1183899"/>
            <a:ext cx="6738152" cy="447648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05665" y="1967202"/>
            <a:ext cx="4785064" cy="3027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359" y="-3852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Real Numbers</a:t>
            </a:r>
            <a:endParaRPr lang="en-US" sz="4800" b="1" dirty="0"/>
          </a:p>
        </p:txBody>
      </p:sp>
      <p:sp>
        <p:nvSpPr>
          <p:cNvPr id="3" name="Oval 2"/>
          <p:cNvSpPr/>
          <p:nvPr/>
        </p:nvSpPr>
        <p:spPr>
          <a:xfrm>
            <a:off x="3064818" y="2808116"/>
            <a:ext cx="1661020" cy="153518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43579" y="3182266"/>
            <a:ext cx="1429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Whole </a:t>
            </a:r>
          </a:p>
          <a:p>
            <a:r>
              <a:rPr lang="en-US" sz="2000" b="1" dirty="0" smtClean="0">
                <a:solidFill>
                  <a:srgbClr val="FFFF00"/>
                </a:solidFill>
              </a:rPr>
              <a:t>Numbers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7774" y="2313124"/>
            <a:ext cx="161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Integers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84944" y="1404903"/>
            <a:ext cx="3026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Rational Numbers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57597" y="1183898"/>
            <a:ext cx="3114162" cy="44764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47365" y="1490149"/>
            <a:ext cx="1871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Irrational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Numbers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3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5" grpId="0" animBg="1"/>
      <p:bldP spid="2" grpId="0"/>
      <p:bldP spid="3" grpId="0" animBg="1"/>
      <p:bldP spid="4" grpId="0"/>
      <p:bldP spid="6" grpId="0"/>
      <p:bldP spid="8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 Diagonal Corner Rectangle 25"/>
          <p:cNvSpPr/>
          <p:nvPr/>
        </p:nvSpPr>
        <p:spPr>
          <a:xfrm>
            <a:off x="100208" y="82074"/>
            <a:ext cx="11361107" cy="6200384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0163" y="1481293"/>
            <a:ext cx="6738152" cy="447648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4520" y="2138447"/>
            <a:ext cx="4785064" cy="3027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63" y="-1603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Real Numbers</a:t>
            </a:r>
            <a:endParaRPr lang="en-US" sz="4800" b="1" dirty="0"/>
          </a:p>
        </p:txBody>
      </p:sp>
      <p:sp>
        <p:nvSpPr>
          <p:cNvPr id="3" name="Oval 2"/>
          <p:cNvSpPr/>
          <p:nvPr/>
        </p:nvSpPr>
        <p:spPr>
          <a:xfrm>
            <a:off x="3268084" y="2871171"/>
            <a:ext cx="1661020" cy="153518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76683" y="2960267"/>
            <a:ext cx="1249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Whole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Numbers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6306" y="2451566"/>
            <a:ext cx="120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Integers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57016" y="1695425"/>
            <a:ext cx="220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Rational Numbers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95206" y="1491037"/>
            <a:ext cx="2603379" cy="44925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8822" y="1692853"/>
            <a:ext cx="1541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Irrational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Numbers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4397" y="3587755"/>
            <a:ext cx="346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7392" y="3582107"/>
            <a:ext cx="346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3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0379" y="3926948"/>
            <a:ext cx="52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√4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76514" y="2825004"/>
            <a:ext cx="580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-2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15368" y="4594794"/>
            <a:ext cx="792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-10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97433" y="3120442"/>
            <a:ext cx="68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-55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20036" y="1955099"/>
            <a:ext cx="871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-0.3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555836" y="2028789"/>
            <a:ext cx="182118" cy="88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2665" y="4964126"/>
            <a:ext cx="723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4.5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4765" y="2424442"/>
            <a:ext cx="779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-</a:t>
            </a:r>
            <a:r>
              <a:rPr lang="en-US" sz="2400" b="1" u="sng" dirty="0" smtClean="0">
                <a:solidFill>
                  <a:schemeClr val="bg1"/>
                </a:solidFill>
              </a:rPr>
              <a:t>6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 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56644" y="2820898"/>
            <a:ext cx="87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√17</a:t>
            </a:r>
            <a:endParaRPr lang="en-US" sz="2400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550" y="4074454"/>
            <a:ext cx="564813" cy="52034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453420" y="4649430"/>
            <a:ext cx="625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15</a:t>
            </a:r>
            <a:endParaRPr lang="en-US" sz="2400" b="1" u="sng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6211" y="4128039"/>
            <a:ext cx="94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-√25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7900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03" y="0"/>
            <a:ext cx="8534400" cy="1507067"/>
          </a:xfrm>
        </p:spPr>
        <p:txBody>
          <a:bodyPr/>
          <a:lstStyle/>
          <a:p>
            <a:r>
              <a:rPr lang="en-US" dirty="0" smtClean="0"/>
              <a:t>Classify each number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88903" y="1288742"/>
            <a:ext cx="247623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- 17.84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8903" y="2673658"/>
            <a:ext cx="1810414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u="sng" dirty="0" smtClean="0">
                <a:solidFill>
                  <a:srgbClr val="FFFF00"/>
                </a:solidFill>
              </a:rPr>
              <a:t>√81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  9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8903" y="4084551"/>
            <a:ext cx="1730514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√5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75626" y="1166591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Real, rational</a:t>
            </a:r>
            <a:endParaRPr lang="en-US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75626" y="2577484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rgbClr val="FFFF00"/>
                </a:solidFill>
              </a:rPr>
              <a:t>Real, Rational, integer, whole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5626" y="4084551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Real, irrational</a:t>
            </a:r>
            <a:endParaRPr lang="en-US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7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03" y="0"/>
            <a:ext cx="8534400" cy="1507067"/>
          </a:xfrm>
        </p:spPr>
        <p:txBody>
          <a:bodyPr/>
          <a:lstStyle/>
          <a:p>
            <a:r>
              <a:rPr lang="en-US" dirty="0" smtClean="0"/>
              <a:t>Real world classifying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7881" y="1121627"/>
            <a:ext cx="1108757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70C0"/>
                </a:solidFill>
              </a:rPr>
              <a:t>A baseball pitcher has pitched 12 ½ innings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8903" y="3468372"/>
            <a:ext cx="1130952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</a:rPr>
              <a:t>The length of the side of a square that has an area of 10 square yards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42780" y="2043503"/>
            <a:ext cx="629846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Real, rational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56103" y="4975439"/>
            <a:ext cx="4898603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rgbClr val="FFFF00"/>
                </a:solidFill>
              </a:rPr>
              <a:t>  Real, irrational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85165" y="2043502"/>
            <a:ext cx="1693403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i="1" dirty="0" smtClean="0">
                <a:solidFill>
                  <a:srgbClr val="0070C0"/>
                </a:solidFill>
              </a:rPr>
              <a:t>12.5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71289" y="4958747"/>
            <a:ext cx="1838246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i="1" dirty="0" smtClean="0">
                <a:solidFill>
                  <a:srgbClr val="FFFF00"/>
                </a:solidFill>
              </a:rPr>
              <a:t>  √10     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74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03" y="0"/>
            <a:ext cx="8534400" cy="1507067"/>
          </a:xfrm>
        </p:spPr>
        <p:txBody>
          <a:bodyPr/>
          <a:lstStyle/>
          <a:p>
            <a:r>
              <a:rPr lang="en-US" dirty="0" smtClean="0"/>
              <a:t>True or false &amp; why?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7881" y="1121627"/>
            <a:ext cx="1108757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All rational numbers are integers.</a:t>
            </a:r>
            <a:endParaRPr lang="en-US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8903" y="3468372"/>
            <a:ext cx="1130952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</a:rPr>
              <a:t>Some irrational numbers are integers.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42779" y="2043503"/>
            <a:ext cx="6855643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Some rational numbers can be whole numbers too</a:t>
            </a:r>
            <a:endParaRPr lang="en-US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56103" y="4958748"/>
            <a:ext cx="674935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i="1" dirty="0" smtClean="0">
                <a:solidFill>
                  <a:srgbClr val="FFFF00"/>
                </a:solidFill>
              </a:rPr>
              <a:t>Integers fall under the rational category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85165" y="2043502"/>
            <a:ext cx="1693403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False</a:t>
            </a:r>
            <a:endParaRPr lang="en-US" b="1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71289" y="4958747"/>
            <a:ext cx="1838246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i="1" dirty="0" smtClean="0">
                <a:solidFill>
                  <a:srgbClr val="FFFF00"/>
                </a:solidFill>
              </a:rPr>
              <a:t>False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603</TotalTime>
  <Words>144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Classifying Real numbers</vt:lpstr>
      <vt:lpstr>Real Numbers</vt:lpstr>
      <vt:lpstr>Real Numbers</vt:lpstr>
      <vt:lpstr>Classify each number</vt:lpstr>
      <vt:lpstr>Real world classifying</vt:lpstr>
      <vt:lpstr>True or false &amp; why?</vt:lpstr>
    </vt:vector>
  </TitlesOfParts>
  <Company>SLCSB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Real numbers</dc:title>
  <dc:creator>POLASCAK, WILLIAM M.</dc:creator>
  <cp:lastModifiedBy>POLASCAK, WILLIAM M.</cp:lastModifiedBy>
  <cp:revision>14</cp:revision>
  <dcterms:created xsi:type="dcterms:W3CDTF">2015-08-31T14:36:28Z</dcterms:created>
  <dcterms:modified xsi:type="dcterms:W3CDTF">2015-09-02T16:56:38Z</dcterms:modified>
</cp:coreProperties>
</file>